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latinLnBrk="1" hangingPunct="0"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60"/>
    <p:restoredTop sz="50000"/>
  </p:normalViewPr>
  <p:slideViewPr>
    <p:cSldViewPr snapToGrid="0" snapToObjects="1">
      <p:cViewPr varScale="1">
        <p:scale>
          <a:sx n="39" d="100"/>
          <a:sy n="39" d="100"/>
        </p:scale>
        <p:origin x="17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12.xml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4" Type="http://schemas.openxmlformats.org/officeDocument/2006/relationships/video" Target="../media/media5.mp4"/><Relationship Id="rId5" Type="http://schemas.microsoft.com/office/2007/relationships/media" Target="../media/media6.mp4"/><Relationship Id="rId6" Type="http://schemas.openxmlformats.org/officeDocument/2006/relationships/video" Target="../media/media6.mp4"/><Relationship Id="rId7" Type="http://schemas.openxmlformats.org/officeDocument/2006/relationships/slideLayout" Target="../slideLayouts/slideLayout12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media" Target="../media/media12.mp4"/><Relationship Id="rId12" Type="http://schemas.openxmlformats.org/officeDocument/2006/relationships/video" Target="../media/media12.mp4"/><Relationship Id="rId13" Type="http://schemas.openxmlformats.org/officeDocument/2006/relationships/slideLayout" Target="../slideLayouts/slideLayout12.xml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9" Type="http://schemas.openxmlformats.org/officeDocument/2006/relationships/image" Target="../media/image13.png"/><Relationship Id="rId1" Type="http://schemas.microsoft.com/office/2007/relationships/media" Target="../media/media7.mp4"/><Relationship Id="rId2" Type="http://schemas.openxmlformats.org/officeDocument/2006/relationships/video" Target="../media/media7.mp4"/><Relationship Id="rId3" Type="http://schemas.microsoft.com/office/2007/relationships/media" Target="../media/media8.mp4"/><Relationship Id="rId4" Type="http://schemas.openxmlformats.org/officeDocument/2006/relationships/video" Target="../media/media8.mp4"/><Relationship Id="rId5" Type="http://schemas.microsoft.com/office/2007/relationships/media" Target="../media/media9.mp4"/><Relationship Id="rId6" Type="http://schemas.openxmlformats.org/officeDocument/2006/relationships/video" Target="../media/media9.mp4"/><Relationship Id="rId7" Type="http://schemas.microsoft.com/office/2007/relationships/media" Target="../media/media10.mp4"/><Relationship Id="rId8" Type="http://schemas.openxmlformats.org/officeDocument/2006/relationships/video" Target="../media/media10.mp4"/><Relationship Id="rId9" Type="http://schemas.microsoft.com/office/2007/relationships/media" Target="../media/media11.mp4"/><Relationship Id="rId10" Type="http://schemas.openxmlformats.org/officeDocument/2006/relationships/video" Target="../media/media11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4" Type="http://schemas.openxmlformats.org/officeDocument/2006/relationships/video" Target="../media/media14.mp4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6.mp4"/><Relationship Id="rId4" Type="http://schemas.openxmlformats.org/officeDocument/2006/relationships/video" Target="../media/media16.mp4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microsoft.com/office/2007/relationships/media" Target="../media/media15.mp4"/><Relationship Id="rId2" Type="http://schemas.openxmlformats.org/officeDocument/2006/relationships/video" Target="../media/media1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盲视频的时间一致性 </a:t>
            </a:r>
            <a:endParaRPr sz="1200"/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移游1511 </a:t>
            </a:r>
            <a:r>
              <a:rPr lang="zh-CN" altLang="en-US" dirty="0" smtClean="0"/>
              <a:t>徐辉</a:t>
            </a:r>
            <a:r>
              <a:rPr smtClean="0"/>
              <a:t> NB15</a:t>
            </a:r>
            <a:r>
              <a:rPr lang="en-US" altLang="zh-CN" smtClean="0"/>
              <a:t>156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结论</a:t>
            </a:r>
          </a:p>
          <a:p>
            <a:r>
              <a:t>该团队的算法很成功的实现了对大部分的视频图像扩展，使其没有闪烁现象。</a:t>
            </a:r>
          </a:p>
          <a:p>
            <a:r>
              <a:t>在颜色上也很好的避免了色差的存在。</a:t>
            </a:r>
          </a:p>
          <a:p>
            <a:r>
              <a:t>但是无法适用于高噪点的视频。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016218" y="4533899"/>
            <a:ext cx="972364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我们在拍摄事物的时候习惯性会加上滤镜效果，这属于图像的扩展，对于拍摄照片这是一件非常简单的事情。但是对于视频来说，加上滤镜会对视频的每一帧都加上滤镜，这样就会出现一个时空不一致的现象。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视频其实是由静态图片构成，连续的播放所有的静态图片便成为了视频。所以对每一帧都进行滤镜处理就会造成时空不一致的闪烁现象。</a:t>
            </a:r>
          </a:p>
          <a:p>
            <a:r>
              <a:t>因此对视频滤镜去掉这种现象，便成为现在血多团队研究的方向。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盲视频：不关心视频过滤器内部的实现方式，只关心最后的输出结果是否稳定。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222250" y="450849"/>
            <a:ext cx="44577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先来看这样一个视频</a:t>
            </a:r>
          </a:p>
        </p:txBody>
      </p:sp>
      <p:pic>
        <p:nvPicPr>
          <p:cNvPr id="129" name="media26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28128" y="1607244"/>
            <a:ext cx="6024700" cy="338889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0" name="media27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3016891" y="5377832"/>
            <a:ext cx="6971018" cy="3921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1" name="media25.mov"/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6828097" y="1607244"/>
            <a:ext cx="6024700" cy="338889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9999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0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519999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120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41999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  <p:video>
              <p:cMediaNode vol="10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  <p:video>
              <p:cMediaNode vol="10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media4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7665329" y="2379242"/>
            <a:ext cx="5194617" cy="29219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4" name="media7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866839" y="2379242"/>
            <a:ext cx="5194617" cy="29219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5" name="media8.mp4"/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2024742" y="6420319"/>
            <a:ext cx="5194616" cy="29219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6" name="Shape 136"/>
          <p:cNvSpPr/>
          <p:nvPr/>
        </p:nvSpPr>
        <p:spPr>
          <a:xfrm>
            <a:off x="2255287" y="1212849"/>
            <a:ext cx="20447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输入视频</a:t>
            </a:r>
          </a:p>
        </p:txBody>
      </p:sp>
      <p:sp>
        <p:nvSpPr>
          <p:cNvPr id="137" name="Shape 137"/>
          <p:cNvSpPr/>
          <p:nvPr/>
        </p:nvSpPr>
        <p:spPr>
          <a:xfrm>
            <a:off x="8300487" y="1212849"/>
            <a:ext cx="44577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对每一帧的图片处理</a:t>
            </a:r>
          </a:p>
        </p:txBody>
      </p:sp>
      <p:sp>
        <p:nvSpPr>
          <p:cNvPr id="138" name="Shape 138"/>
          <p:cNvSpPr/>
          <p:nvPr/>
        </p:nvSpPr>
        <p:spPr>
          <a:xfrm>
            <a:off x="6683133" y="3251200"/>
            <a:ext cx="705334" cy="175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</a:t>
            </a:r>
          </a:p>
        </p:txBody>
      </p:sp>
      <p:sp>
        <p:nvSpPr>
          <p:cNvPr id="139" name="Shape 139"/>
          <p:cNvSpPr/>
          <p:nvPr/>
        </p:nvSpPr>
        <p:spPr>
          <a:xfrm>
            <a:off x="1009352" y="7284405"/>
            <a:ext cx="648296" cy="1193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=</a:t>
            </a:r>
          </a:p>
        </p:txBody>
      </p:sp>
      <p:sp>
        <p:nvSpPr>
          <p:cNvPr id="140" name="Shape 140"/>
          <p:cNvSpPr/>
          <p:nvPr/>
        </p:nvSpPr>
        <p:spPr>
          <a:xfrm>
            <a:off x="9007068" y="7023100"/>
            <a:ext cx="3626664" cy="1447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稳定的输出结果</a:t>
            </a:r>
          </a:p>
          <a:p>
            <a:r>
              <a:t>(该团队的结果)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9999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0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8329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83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83291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  <p:video>
              <p:cMediaNode vol="99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  <p:video>
              <p:cMediaNode vol="10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552449" y="146049"/>
            <a:ext cx="20447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颜色分级</a:t>
            </a:r>
          </a:p>
        </p:txBody>
      </p:sp>
      <p:pic>
        <p:nvPicPr>
          <p:cNvPr id="143" name="media14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580876" y="847620"/>
            <a:ext cx="5165426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4" name="media20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>
          <a:xfrm>
            <a:off x="7554601" y="6869891"/>
            <a:ext cx="5165427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5" name="media15.mp4"/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rcRect/>
          <a:stretch>
            <a:fillRect/>
          </a:stretch>
        </p:blipFill>
        <p:spPr>
          <a:xfrm>
            <a:off x="580876" y="6842062"/>
            <a:ext cx="5165426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6" name="media16.mp4"/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rcRect/>
          <a:stretch>
            <a:fillRect/>
          </a:stretch>
        </p:blipFill>
        <p:spPr>
          <a:xfrm>
            <a:off x="7554602" y="3844841"/>
            <a:ext cx="5165426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7" name="media17.mp4"/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rcRect/>
          <a:stretch>
            <a:fillRect/>
          </a:stretch>
        </p:blipFill>
        <p:spPr>
          <a:xfrm>
            <a:off x="580875" y="3844841"/>
            <a:ext cx="5165428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8" name="media18.mp4"/>
          <p:cNvPicPr/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rcRect/>
          <a:stretch>
            <a:fillRect/>
          </a:stretch>
        </p:blipFill>
        <p:spPr>
          <a:xfrm>
            <a:off x="7554602" y="819791"/>
            <a:ext cx="5165426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9" name="Shape 149"/>
          <p:cNvSpPr/>
          <p:nvPr/>
        </p:nvSpPr>
        <p:spPr>
          <a:xfrm>
            <a:off x="6864667" y="6872438"/>
            <a:ext cx="520066" cy="284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该</a:t>
            </a:r>
          </a:p>
          <a:p>
            <a:pPr>
              <a:defRPr sz="2500"/>
            </a:pPr>
            <a:r>
              <a:t>团</a:t>
            </a:r>
          </a:p>
          <a:p>
            <a:pPr>
              <a:defRPr sz="2500"/>
            </a:pPr>
            <a:r>
              <a:t>队</a:t>
            </a:r>
          </a:p>
          <a:p>
            <a:pPr>
              <a:defRPr sz="2500"/>
            </a:pPr>
            <a:r>
              <a:t>的</a:t>
            </a:r>
          </a:p>
          <a:p>
            <a:pPr>
              <a:defRPr sz="2500"/>
            </a:pPr>
            <a:r>
              <a:t>结</a:t>
            </a:r>
          </a:p>
          <a:p>
            <a:pPr>
              <a:defRPr sz="2500"/>
            </a:pPr>
            <a:r>
              <a:t>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0000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84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14666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755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840000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595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840000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435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800000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9235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914666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46"/>
                </p:tgtEl>
              </p:cMediaNode>
            </p:video>
            <p:video>
              <p:cMediaNode vol="10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48"/>
                </p:tgtEl>
              </p:cMediaNode>
            </p:video>
            <p:video>
              <p:cMediaNode vol="10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43"/>
                </p:tgtEl>
              </p:cMediaNode>
            </p:video>
            <p:video>
              <p:cMediaNode vol="10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  <p:video>
              <p:cMediaNode vol="10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47"/>
                </p:tgtEl>
              </p:cMediaNode>
            </p:video>
            <p:video>
              <p:cMediaNode vol="10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media10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897228" y="5785695"/>
            <a:ext cx="7925661" cy="33745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media11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2897228" y="1261169"/>
            <a:ext cx="7925661" cy="33745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3" name="Shape 153"/>
          <p:cNvSpPr/>
          <p:nvPr/>
        </p:nvSpPr>
        <p:spPr>
          <a:xfrm>
            <a:off x="133349" y="1993900"/>
            <a:ext cx="2527301" cy="1447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有高频</a:t>
            </a:r>
          </a:p>
          <a:p>
            <a:r>
              <a:t>噪点的视频</a:t>
            </a:r>
          </a:p>
        </p:txBody>
      </p:sp>
      <p:sp>
        <p:nvSpPr>
          <p:cNvPr id="154" name="Shape 154"/>
          <p:cNvSpPr/>
          <p:nvPr/>
        </p:nvSpPr>
        <p:spPr>
          <a:xfrm>
            <a:off x="-107950" y="6527800"/>
            <a:ext cx="3009901" cy="1447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输出结果</a:t>
            </a:r>
          </a:p>
          <a:p>
            <a:r>
              <a:t>（并不适用）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9999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2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99999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  <p:video>
              <p:cMediaNode vol="10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media12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837901" y="855184"/>
            <a:ext cx="7913198" cy="3369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7" name="media13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2837901" y="5821372"/>
            <a:ext cx="7913198" cy="3369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8" name="Shape 158"/>
          <p:cNvSpPr/>
          <p:nvPr/>
        </p:nvSpPr>
        <p:spPr>
          <a:xfrm>
            <a:off x="133349" y="1993900"/>
            <a:ext cx="2527301" cy="1447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有低频</a:t>
            </a:r>
          </a:p>
          <a:p>
            <a:r>
              <a:t>噪点的视频</a:t>
            </a:r>
          </a:p>
        </p:txBody>
      </p:sp>
      <p:sp>
        <p:nvSpPr>
          <p:cNvPr id="159" name="Shape 159"/>
          <p:cNvSpPr/>
          <p:nvPr/>
        </p:nvSpPr>
        <p:spPr>
          <a:xfrm>
            <a:off x="374649" y="7016749"/>
            <a:ext cx="20447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输出结果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999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19999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  <p:video>
              <p:cMediaNode vol="10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Macintosh PowerPoint</Application>
  <PresentationFormat>自定义</PresentationFormat>
  <Paragraphs>32</Paragraphs>
  <Slides>11</Slides>
  <Notes>0</Notes>
  <HiddenSlides>0</HiddenSlides>
  <MMClips>16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Helvetica</vt:lpstr>
      <vt:lpstr>Helvetica Light</vt:lpstr>
      <vt:lpstr>Helvetica Neue</vt:lpstr>
      <vt:lpstr>Gradient</vt:lpstr>
      <vt:lpstr>盲视频的时间一致性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盲视频的时间一致性 </dc:title>
  <dc:creator/>
  <cp:lastModifiedBy>Microsoft Office 用户</cp:lastModifiedBy>
  <cp:revision>2</cp:revision>
  <dcterms:created xsi:type="dcterms:W3CDTF">2015-12-22T15:38:46Z</dcterms:created>
  <dcterms:modified xsi:type="dcterms:W3CDTF">2016-01-24T18:14:02Z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